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312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31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CC00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3E248B-A9C6-4AA5-A4AA-0C28D8FC131D}" v="817" dt="2024-03-13T23:17:20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8" autoAdjust="0"/>
    <p:restoredTop sz="94660"/>
  </p:normalViewPr>
  <p:slideViewPr>
    <p:cSldViewPr snapToGrid="0">
      <p:cViewPr varScale="1">
        <p:scale>
          <a:sx n="59" d="100"/>
          <a:sy n="59" d="100"/>
        </p:scale>
        <p:origin x="9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524C6-8FAA-4DE4-9022-1D75F044173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8F155-1A97-41E2-91CD-B6DC8C18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A8653-7BE2-4AA0-8771-F5C9611B1CDA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4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13A1-9725-4212-98E8-00AB8ECD98F8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6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519EC-D7D9-403C-BB74-05BE68A1D2CA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3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4D050-1AB8-43EF-8A4E-33CDD8450E3B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2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0071-1C40-4CE8-8E80-520950E7591D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8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C5DFE-C986-4A25-81C6-0ABB53815F26}" type="datetime1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0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64DA-1482-4AF3-A0F0-83A7CA948D23}" type="datetime1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3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F18BB-9241-414A-B921-904A3139BD27}" type="datetime1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0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FE9D-B1D1-42CE-803C-D4582AB77B7A}" type="datetime1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3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4EDF0-4EA1-4A77-B0C8-E13DB65C4139}" type="datetime1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4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06AB3-7659-4351-97D8-B7373A3704C9}" type="datetime1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3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9E137-77B3-492B-8949-0AAA676C8B49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581A3-5A7B-4DDD-9F24-A56926B3622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7D1BE5-18BE-4AD1-AA5A-8D26F147AEE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18" y="6362073"/>
            <a:ext cx="1609959" cy="5273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5124AE8-ADEF-4A9C-A389-20A57721F2F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7" y="6272931"/>
            <a:ext cx="517981" cy="52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12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8E9A1-2FD7-03E0-8781-91C18A3E9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1</a:t>
            </a:fld>
            <a:endParaRPr lang="en-US"/>
          </a:p>
        </p:txBody>
      </p:sp>
      <p:pic>
        <p:nvPicPr>
          <p:cNvPr id="8" name="Content Placeholder 7" descr="A group of people holding airplanes&#10;&#10;Description automatically generated">
            <a:extLst>
              <a:ext uri="{FF2B5EF4-FFF2-40B4-BE49-F238E27FC236}">
                <a16:creationId xmlns:a16="http://schemas.microsoft.com/office/drawing/2014/main" id="{7B5263C1-713D-1AEA-2516-CAFA95C24B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" y="0"/>
            <a:ext cx="12189428" cy="6856553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D2D8A2-DCEE-1E35-3657-12AA3A318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476" y="3717926"/>
            <a:ext cx="6936772" cy="2162921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r>
              <a:rPr lang="en-US" sz="3600" b="1" dirty="0">
                <a:solidFill>
                  <a:srgbClr val="FF0000"/>
                </a:solidFill>
              </a:rPr>
              <a:t>DIVISI LONG ENDURANCE LOW ALTITUTE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(LELA)</a:t>
            </a:r>
            <a:br>
              <a:rPr lang="en-US" sz="3600" dirty="0">
                <a:solidFill>
                  <a:srgbClr val="FF0000"/>
                </a:solidFill>
              </a:rPr>
            </a:br>
            <a:br>
              <a:rPr lang="en-US" dirty="0"/>
            </a:br>
            <a:r>
              <a:rPr lang="en-US" sz="4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sz="4000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Gesang</a:t>
            </a:r>
            <a:r>
              <a:rPr lang="en-US" sz="4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Nugroho</a:t>
            </a:r>
            <a:br>
              <a:rPr lang="en-US" sz="4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en-US" sz="2700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Maret</a:t>
            </a:r>
            <a:r>
              <a:rPr lang="en-US" sz="27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2024</a:t>
            </a:r>
            <a:endParaRPr lang="en-ID" sz="27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2339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270CF-E6D5-B30E-A8CB-657CA2233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Pendahuluan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2B194-00F4-0DA1-5457-E58F847C5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Indonesia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mempunya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hutan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sangat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Hutan di Indonesia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sering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mengalami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kebakaran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kebakaran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dikendalikan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deteksi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adanya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spot.</a:t>
            </a:r>
          </a:p>
          <a:p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yang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diperoleh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citra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satelit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divalidasi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terlebih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dahulu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sebelum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dikirim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pemadam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spot.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arena hot spot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belum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titik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misalnya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pantulan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embung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pantulan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matahari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atap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sumber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lain. </a:t>
            </a:r>
          </a:p>
          <a:p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valid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titik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kemudian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segera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pemadaman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agar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membesar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menyulitkan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proses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pemadaman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Validasi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pesawat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tanpa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awak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menawarkan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keuntungan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Pengoperasiannya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sederhana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Resiko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rendah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perlombaan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Pemanfaatan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Pesawat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Tanpa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(UAV)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20307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127DF-A4A0-022F-EF49-2E5731CE4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BE0B3-A9B6-35E1-BD94-EC00620D27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validasi</a:t>
            </a:r>
            <a:r>
              <a:rPr lang="en-US" dirty="0"/>
              <a:t> hot spot di 3 </a:t>
            </a:r>
            <a:r>
              <a:rPr lang="en-US"/>
              <a:t>titik.</a:t>
            </a:r>
            <a:endParaRPr lang="en-US" dirty="0"/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terbang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pesawat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range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kurang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 km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Jarak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tempuh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total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kurang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80 km.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2041784-5F95-C0E6-CCA5-7D9B84753A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408" y="1825625"/>
            <a:ext cx="5057184" cy="4351338"/>
          </a:xfrm>
        </p:spPr>
      </p:pic>
    </p:spTree>
    <p:extLst>
      <p:ext uri="{BB962C8B-B14F-4D97-AF65-F5344CB8AC3E}">
        <p14:creationId xmlns:p14="http://schemas.microsoft.com/office/powerpoint/2010/main" val="1270514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1D9A8-8100-1C05-3DEB-995F6AC7B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Jalannya</a:t>
            </a:r>
            <a:r>
              <a:rPr lang="en-US" dirty="0"/>
              <a:t> </a:t>
            </a:r>
            <a:r>
              <a:rPr lang="en-US" dirty="0" err="1"/>
              <a:t>Perlombaan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7F578-6245-0BA2-5126-094543910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Peserta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menerima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tiga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Kemudian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wahana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disiapkan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melakukan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siap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kemudian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wahana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diterbangkan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menuju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koordinat-koordinat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hot spot.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Selama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terbang,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wahana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mengirimkan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telemetri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video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GCS.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1,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wahana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melakukan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loiter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sebanyak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1, 2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putaran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memvalidasi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1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menjatuhkan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payload pada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terpal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bergaris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melingkar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selesai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1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menjatuhkan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payload,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wahana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melanjutkan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terbang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menuju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2,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2,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wahana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melakukan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loiter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sebanyak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1, 2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putaran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memvalidasi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2.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selesai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2,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wahana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melanjutkan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terbang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menuju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3,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kemudian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wahana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melakukan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loiter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sebanyak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1, 2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putaran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memvalidasi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3.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Setelah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selesai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3,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wahana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Kembali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base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mengambil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lintasan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paling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pendek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Jumlah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titik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diacak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sebelum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masing-masing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melaksanakan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Validasi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hot spot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otomatis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manual.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0942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DB5DA-986E-AD74-86ED-39EE2220A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Wahana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01FC6-0AC9-E162-2600-E38B94190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Konfigurasi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wahana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fixed wing, VTOL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VTOL-Plane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konfigurasi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lain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pesawat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dibatasi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propulsi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elektrik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engine.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6515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CFCDE-3EE7-3B9B-FC8B-94C2F2C4E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754BB-4710-96EC-1E3E-F0A7BA340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Radio</a:t>
            </a:r>
          </a:p>
          <a:p>
            <a:pPr lvl="1"/>
            <a:r>
              <a:rPr lang="en-US" dirty="0"/>
              <a:t>GSM</a:t>
            </a:r>
          </a:p>
          <a:p>
            <a:pPr lvl="1"/>
            <a:r>
              <a:rPr lang="en-US" dirty="0" err="1"/>
              <a:t>Satelit</a:t>
            </a:r>
            <a:endParaRPr lang="en-US" dirty="0"/>
          </a:p>
          <a:p>
            <a:pPr lvl="1"/>
            <a:r>
              <a:rPr lang="en-US" dirty="0" err="1"/>
              <a:t>Kombinasi</a:t>
            </a:r>
            <a:endParaRPr lang="en-US" dirty="0"/>
          </a:p>
          <a:p>
            <a:r>
              <a:rPr lang="en-US" dirty="0"/>
              <a:t>Jika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frekwensi</a:t>
            </a:r>
            <a:r>
              <a:rPr lang="en-US" dirty="0"/>
              <a:t> </a:t>
            </a:r>
            <a:r>
              <a:rPr lang="en-US" dirty="0" err="1"/>
              <a:t>berlisensi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ijin</a:t>
            </a:r>
            <a:r>
              <a:rPr lang="en-US" dirty="0"/>
              <a:t> </a:t>
            </a:r>
            <a:r>
              <a:rPr lang="en-US" dirty="0" err="1"/>
              <a:t>lisensi</a:t>
            </a:r>
            <a:r>
              <a:rPr lang="en-US" dirty="0"/>
              <a:t> </a:t>
            </a:r>
            <a:r>
              <a:rPr lang="en-US" dirty="0" err="1"/>
              <a:t>ditanggung</a:t>
            </a:r>
            <a:r>
              <a:rPr lang="en-US" dirty="0"/>
              <a:t> oleh </a:t>
            </a:r>
            <a:r>
              <a:rPr lang="en-US" dirty="0" err="1"/>
              <a:t>peserta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64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C671F-A083-92A1-F3BC-3111A6081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Anggota</a:t>
            </a:r>
            <a:r>
              <a:rPr lang="en-US" dirty="0"/>
              <a:t> Tim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B311A-2CB6-9CF2-A361-5FB36FC5C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anggota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inti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perguruan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tinggi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anggota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inti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mitra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pembimbing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Anggota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pendukung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perguruan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tinggi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maksimum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orang.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91725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ECC86-849C-7F1D-ED12-80E81ED8B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Penilaian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32C48DE-72DC-ACEA-FEC9-0C792B98E9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48344"/>
            <a:ext cx="10515600" cy="3705900"/>
          </a:xfrm>
        </p:spPr>
      </p:pic>
    </p:spTree>
    <p:extLst>
      <p:ext uri="{BB962C8B-B14F-4D97-AF65-F5344CB8AC3E}">
        <p14:creationId xmlns:p14="http://schemas.microsoft.com/office/powerpoint/2010/main" val="3587764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E30E4-0BBA-D219-8786-2509805D3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Penutup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484BA-B4B4-0E18-D4C4-C1C6371A2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solidFill>
                  <a:srgbClr val="0070C0"/>
                </a:solidFill>
                <a:latin typeface="Blackadder ITC" panose="04020505051007020D02" pitchFamily="82" charset="0"/>
              </a:rPr>
              <a:t>Pergi</a:t>
            </a:r>
            <a:r>
              <a:rPr lang="en-US" sz="4400" dirty="0">
                <a:solidFill>
                  <a:srgbClr val="0070C0"/>
                </a:solidFill>
                <a:latin typeface="Blackadder ITC" panose="04020505051007020D02" pitchFamily="82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Blackadder ITC" panose="04020505051007020D02" pitchFamily="82" charset="0"/>
              </a:rPr>
              <a:t>ke</a:t>
            </a:r>
            <a:r>
              <a:rPr lang="en-US" sz="4400" dirty="0">
                <a:solidFill>
                  <a:srgbClr val="0070C0"/>
                </a:solidFill>
                <a:latin typeface="Blackadder ITC" panose="04020505051007020D02" pitchFamily="82" charset="0"/>
              </a:rPr>
              <a:t> Jogja</a:t>
            </a:r>
          </a:p>
          <a:p>
            <a:pPr marL="0" indent="0">
              <a:buNone/>
            </a:pPr>
            <a:r>
              <a:rPr lang="en-US" sz="4400" dirty="0">
                <a:solidFill>
                  <a:srgbClr val="0070C0"/>
                </a:solidFill>
                <a:latin typeface="Blackadder ITC" panose="04020505051007020D02" pitchFamily="82" charset="0"/>
              </a:rPr>
              <a:t>Naik </a:t>
            </a:r>
            <a:r>
              <a:rPr lang="en-US" sz="4400" dirty="0" err="1">
                <a:solidFill>
                  <a:srgbClr val="0070C0"/>
                </a:solidFill>
                <a:latin typeface="Blackadder ITC" panose="04020505051007020D02" pitchFamily="82" charset="0"/>
              </a:rPr>
              <a:t>sepeda</a:t>
            </a:r>
            <a:endParaRPr lang="en-US" sz="4400" dirty="0">
              <a:solidFill>
                <a:srgbClr val="0070C0"/>
              </a:solidFill>
              <a:latin typeface="Blackadder ITC" panose="04020505051007020D02" pitchFamily="82" charset="0"/>
            </a:endParaRPr>
          </a:p>
          <a:p>
            <a:pPr marL="0" indent="0">
              <a:buNone/>
            </a:pPr>
            <a:r>
              <a:rPr lang="en-US" sz="4400" dirty="0" err="1">
                <a:solidFill>
                  <a:srgbClr val="FF0000"/>
                </a:solidFill>
                <a:latin typeface="Blackadder ITC" panose="04020505051007020D02" pitchFamily="82" charset="0"/>
              </a:rPr>
              <a:t>Kalau</a:t>
            </a:r>
            <a:r>
              <a:rPr lang="en-US" sz="4400" dirty="0">
                <a:solidFill>
                  <a:srgbClr val="FF0000"/>
                </a:solidFill>
                <a:latin typeface="Blackadder ITC" panose="04020505051007020D02" pitchFamily="82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Blackadder ITC" panose="04020505051007020D02" pitchFamily="82" charset="0"/>
              </a:rPr>
              <a:t>ada</a:t>
            </a:r>
            <a:r>
              <a:rPr lang="en-US" sz="4400" dirty="0">
                <a:solidFill>
                  <a:srgbClr val="FF0000"/>
                </a:solidFill>
                <a:latin typeface="Blackadder ITC" panose="04020505051007020D02" pitchFamily="82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Blackadder ITC" panose="04020505051007020D02" pitchFamily="82" charset="0"/>
              </a:rPr>
              <a:t>usaha</a:t>
            </a:r>
            <a:endParaRPr lang="en-US" sz="4400" dirty="0">
              <a:solidFill>
                <a:srgbClr val="FF0000"/>
              </a:solidFill>
              <a:latin typeface="Blackadder ITC" panose="04020505051007020D02" pitchFamily="82" charset="0"/>
            </a:endParaRPr>
          </a:p>
          <a:p>
            <a:pPr marL="0" indent="0">
              <a:buNone/>
            </a:pPr>
            <a:r>
              <a:rPr lang="en-US" sz="4400" dirty="0" err="1">
                <a:solidFill>
                  <a:srgbClr val="FF0000"/>
                </a:solidFill>
                <a:latin typeface="Blackadder ITC" panose="04020505051007020D02" pitchFamily="82" charset="0"/>
              </a:rPr>
              <a:t>Pasti</a:t>
            </a:r>
            <a:r>
              <a:rPr lang="en-US" sz="4400" dirty="0">
                <a:solidFill>
                  <a:srgbClr val="FF0000"/>
                </a:solidFill>
                <a:latin typeface="Blackadder ITC" panose="04020505051007020D02" pitchFamily="82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Blackadder ITC" panose="04020505051007020D02" pitchFamily="82" charset="0"/>
              </a:rPr>
              <a:t>akan</a:t>
            </a:r>
            <a:r>
              <a:rPr lang="en-US" sz="4400" dirty="0">
                <a:solidFill>
                  <a:srgbClr val="FF0000"/>
                </a:solidFill>
                <a:latin typeface="Blackadder ITC" panose="04020505051007020D02" pitchFamily="82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Blackadder ITC" panose="04020505051007020D02" pitchFamily="82" charset="0"/>
              </a:rPr>
              <a:t>bisa</a:t>
            </a:r>
            <a:endParaRPr lang="en-US" sz="4400" dirty="0">
              <a:solidFill>
                <a:srgbClr val="FF0000"/>
              </a:solidFill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TERIMAKASIH</a:t>
            </a:r>
            <a:endParaRPr lang="en-ID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E8467-CB6A-A985-6E19-7889C2EEF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81A3-5A7B-4DDD-9F24-A56926B3622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2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465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Blackadder ITC</vt:lpstr>
      <vt:lpstr>Calibri</vt:lpstr>
      <vt:lpstr>Calibri Light</vt:lpstr>
      <vt:lpstr>Times New Roman</vt:lpstr>
      <vt:lpstr>Office Theme</vt:lpstr>
      <vt:lpstr> DIVISI LONG ENDURANCE LOW ALTITUTE (LELA)  Prof. Gesang Nugroho 14 Maret 2024</vt:lpstr>
      <vt:lpstr>Pendahuluan</vt:lpstr>
      <vt:lpstr>Misi</vt:lpstr>
      <vt:lpstr>Jalannya Perlombaan</vt:lpstr>
      <vt:lpstr>Ketentuan Wahana</vt:lpstr>
      <vt:lpstr>Ketentuan Sistem Komunikasi</vt:lpstr>
      <vt:lpstr>Anggota Tim</vt:lpstr>
      <vt:lpstr>Penilaian</vt:lpstr>
      <vt:lpstr>Penutup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Nurhadi</dc:creator>
  <cp:lastModifiedBy>My Computer</cp:lastModifiedBy>
  <cp:revision>53</cp:revision>
  <dcterms:created xsi:type="dcterms:W3CDTF">2021-05-02T06:36:12Z</dcterms:created>
  <dcterms:modified xsi:type="dcterms:W3CDTF">2024-03-14T01:30:24Z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2023-09-21T16:32:13Z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c0a37ed3-698b-404b-a3c2-0e9c7c1fd81a</vt:lpwstr>
  </property>
  <property fmtid="{D5CDD505-2E9C-101B-9397-08002B2CF9AE}" pid="8" name="MSIP_Label_38b525e5-f3da-4501-8f1e-526b6769fc56_ContentBits">
    <vt:lpwstr>0</vt:lpwstr>
  </property>
</Properties>
</file>